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5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 showGuides="1">
      <p:cViewPr varScale="1">
        <p:scale>
          <a:sx n="38" d="100"/>
          <a:sy n="38" d="100"/>
        </p:scale>
        <p:origin x="6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6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9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3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2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CDAA-6E55-479A-8A44-5078890D552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EB8A-9939-4BDA-82F7-285B0B110D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the-mirror-brain-mind.-2020./mode/2up" TargetMode="External"/><Relationship Id="rId2" Type="http://schemas.openxmlformats.org/officeDocument/2006/relationships/hyperlink" Target="https://www.scribd.com/document/457130751/The-Mirror-Brain-Mind-202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hare.net/RonnyVerlet/brain-energy-232288799" TargetMode="External"/><Relationship Id="rId4" Type="http://schemas.openxmlformats.org/officeDocument/2006/relationships/hyperlink" Target="https://www.slideshare.net/RonnyVerlet/evolution-no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1124744"/>
            <a:ext cx="7200800" cy="53869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stellar" panose="020A0402060406010301" pitchFamily="18" charset="0"/>
              </a:rPr>
              <a:t>THE SCIENCE OF PHILOSOPHY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13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5663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400" dirty="0"/>
              <a:t>Consciousness is understood as a microscopic neural ordered switching of patterns which result from the microscopic interaction of elements from the brain.  </a:t>
            </a:r>
            <a:endParaRPr lang="en-GB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Consciousness is a state in which several sensory stimuli and mental functions are integrated in a few seconds and standing in the focus of one’s attention.</a:t>
            </a:r>
            <a:r>
              <a:rPr lang="en-US" sz="2800" dirty="0"/>
              <a:t>    </a:t>
            </a:r>
            <a:r>
              <a:rPr lang="en-US" sz="2400" dirty="0"/>
              <a:t>            </a:t>
            </a:r>
            <a:r>
              <a:rPr lang="en-US" sz="2000" dirty="0"/>
              <a:t>Klaus </a:t>
            </a:r>
            <a:r>
              <a:rPr lang="en-US" sz="2000" dirty="0" err="1"/>
              <a:t>Mainzer</a:t>
            </a:r>
            <a:r>
              <a:rPr lang="en-US" sz="2400" dirty="0"/>
              <a:t>. </a:t>
            </a:r>
          </a:p>
          <a:p>
            <a:r>
              <a:rPr lang="en-GB" sz="2800" i="1" dirty="0"/>
              <a:t>	</a:t>
            </a:r>
          </a:p>
          <a:p>
            <a:r>
              <a:rPr lang="en-GB" sz="2400" dirty="0"/>
              <a:t>	Rhythm is what connects the most elementary and primitive bodily structures of even the most simple organism to the implacable movements of the universe itself: art, music, sculpture, painting, architecture, dance, resonates or transmits force through every structure .  </a:t>
            </a:r>
            <a:r>
              <a:rPr lang="en-GB" sz="2000" dirty="0"/>
              <a:t>      						  Elisabeth Grosz, Chaos, Territory, Art. 2008.</a:t>
            </a:r>
            <a:endParaRPr lang="en-GB" sz="2400" dirty="0"/>
          </a:p>
          <a:p>
            <a:pPr marL="88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6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	</a:t>
            </a:r>
            <a:r>
              <a:rPr lang="en-GB" sz="2400" dirty="0"/>
              <a:t>The perception of our senses is simply a set of Fourier processes. In the hearing process, organic mechanisms tune the pressure frequencies from the air, followed by Fourier analysis and reverse Fourier calculations to create an image.</a:t>
            </a:r>
            <a:endParaRPr lang="en-GB" sz="700" dirty="0"/>
          </a:p>
          <a:p>
            <a:endParaRPr lang="en-GB" sz="2400" dirty="0"/>
          </a:p>
          <a:p>
            <a:r>
              <a:rPr lang="en-US" sz="2400" i="1" dirty="0"/>
              <a:t>	</a:t>
            </a:r>
            <a:r>
              <a:rPr lang="en-US" sz="2400" dirty="0"/>
              <a:t>The Conscious is a series of moments where the brain's mental stage reaches criticality and sets off to a next now point of choice.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Our life functions and the awareness and knowledge of it are the Inverse Fourier of the whole past.</a:t>
            </a:r>
          </a:p>
          <a:p>
            <a:endParaRPr lang="en-GB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013176"/>
            <a:ext cx="799288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gency FB" panose="020B0503020202020204" pitchFamily="34" charset="0"/>
              </a:rPr>
              <a:t>     A key notion is the concept of “time – frequency”. </a:t>
            </a:r>
          </a:p>
          <a:p>
            <a:pPr algn="ctr"/>
            <a:r>
              <a:rPr lang="en-GB" sz="3200" dirty="0">
                <a:latin typeface="Agency FB" panose="020B0503020202020204" pitchFamily="34" charset="0"/>
              </a:rPr>
              <a:t>The Time-Space based Reality is replaced by </a:t>
            </a:r>
            <a:r>
              <a:rPr lang="en-GB" sz="3200" i="1" dirty="0">
                <a:latin typeface="Agency FB" panose="020B0503020202020204" pitchFamily="34" charset="0"/>
              </a:rPr>
              <a:t>moments, relations (coupled vibrators) and waves. </a:t>
            </a:r>
            <a:endParaRPr lang="en-GB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92888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 All cognition ultimately refers back to our senses that process data from electro-magnetic waves.</a:t>
            </a:r>
          </a:p>
          <a:p>
            <a:pPr algn="ctr"/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r>
              <a:rPr lang="en-GB" sz="2800" dirty="0">
                <a:latin typeface="Agency FB" panose="020B0503020202020204" pitchFamily="34" charset="0"/>
              </a:rPr>
              <a:t>  All knowledge and models from the Universe to DNA molecules and atoms is interpretations of phenomenon related to waves.</a:t>
            </a: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00239" y="1628800"/>
            <a:ext cx="3627745" cy="2592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1556792"/>
            <a:ext cx="3528393" cy="266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12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8136904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>
                <a:latin typeface="Agency FB" panose="020B0503020202020204" pitchFamily="34" charset="0"/>
              </a:rPr>
              <a:t>The ultra dense data processing of the brain is a holographic process  	of coupled vibrators.</a:t>
            </a: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1772816"/>
            <a:ext cx="5256584" cy="4032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307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gency FB" panose="020B0503020202020204" pitchFamily="34" charset="0"/>
              </a:rPr>
              <a:t> CONSCIOUSNESS is the awareness the processing of Relational data sets.</a:t>
            </a: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endParaRPr lang="en-GB" sz="2800" dirty="0">
              <a:latin typeface="Agency FB" panose="020B0503020202020204" pitchFamily="34" charset="0"/>
            </a:endParaRPr>
          </a:p>
          <a:p>
            <a:r>
              <a:rPr lang="en-GB" sz="2400" dirty="0">
                <a:latin typeface="Agency FB" panose="020B0503020202020204" pitchFamily="34" charset="0"/>
              </a:rPr>
              <a:t>The awareness of differences in brain maps triggers an iterative brain routine to come up with a stable pattern. That process generates awareness and has a duration. Consciousness is a continuum of successive durations. We call this also a NOW point or a moment. There is no longer a flowing time. The content of the brain maps is the cumulative experience and cognition available at that moment.</a:t>
            </a:r>
          </a:p>
          <a:p>
            <a:endParaRPr lang="en-GB" sz="2800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99792" y="1052736"/>
            <a:ext cx="3672408" cy="3132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32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06489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Reality is no longer a sensation of Time and Space but</a:t>
            </a:r>
          </a:p>
          <a:p>
            <a:r>
              <a:rPr lang="en-GB" sz="2800" dirty="0"/>
              <a:t>a DURATION and FREQUENCY SPECTRUM of events.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89040"/>
            <a:ext cx="806489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Example: the Big Bang as a Time duration presents a reality of all possible repetitive events.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952" y="1556792"/>
            <a:ext cx="2689200" cy="216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952" y="4653136"/>
            <a:ext cx="2761208" cy="2088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26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1196752"/>
            <a:ext cx="7344816" cy="5328592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34481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  <a:r>
              <a:rPr lang="en-GB" sz="3200" dirty="0"/>
              <a:t>The new mode of Reality</a:t>
            </a:r>
          </a:p>
        </p:txBody>
      </p:sp>
    </p:spTree>
    <p:extLst>
      <p:ext uri="{BB962C8B-B14F-4D97-AF65-F5344CB8AC3E}">
        <p14:creationId xmlns:p14="http://schemas.microsoft.com/office/powerpoint/2010/main" val="398452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pPr algn="ctr"/>
            <a:r>
              <a:rPr lang="en-GB" sz="3600" dirty="0"/>
              <a:t>        Read/download</a:t>
            </a:r>
          </a:p>
          <a:p>
            <a:pPr algn="ctr"/>
            <a:r>
              <a:rPr lang="en-GB" sz="3600" dirty="0"/>
              <a:t>   	                the whole story.                 	 </a:t>
            </a:r>
            <a:endParaRPr lang="en-GB" sz="800" dirty="0"/>
          </a:p>
          <a:p>
            <a:pPr algn="ctr"/>
            <a:endParaRPr lang="en-GB" sz="800" b="1" dirty="0"/>
          </a:p>
          <a:p>
            <a:pPr algn="ctr"/>
            <a:r>
              <a:rPr lang="en-GB" sz="3600" b="1" dirty="0"/>
              <a:t>The Mirror Brain-Mind</a:t>
            </a:r>
            <a:r>
              <a:rPr lang="en-GB" sz="3600" dirty="0"/>
              <a:t>.</a:t>
            </a:r>
          </a:p>
          <a:p>
            <a:pPr algn="ctr"/>
            <a:r>
              <a:rPr lang="en-GB" sz="3600" b="1" dirty="0"/>
              <a:t>Neuroscience and Philosophy.</a:t>
            </a:r>
          </a:p>
          <a:p>
            <a:pPr algn="ctr"/>
            <a:endParaRPr lang="en-GB" sz="800" dirty="0"/>
          </a:p>
          <a:p>
            <a:pPr algn="ctr"/>
            <a:r>
              <a:rPr lang="en-GB" sz="2800" dirty="0"/>
              <a:t>By Ronny </a:t>
            </a:r>
            <a:r>
              <a:rPr lang="en-GB" sz="2800" dirty="0" err="1"/>
              <a:t>Verlet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77072"/>
            <a:ext cx="8064896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2"/>
              </a:rPr>
              <a:t>https://www.scribd.com/document/457130751/The-Mirror-Brain-Mind-2020</a:t>
            </a:r>
            <a:endParaRPr lang="en-GB" sz="2400" dirty="0"/>
          </a:p>
          <a:p>
            <a:pPr algn="ctr"/>
            <a:endParaRPr lang="en-GB" sz="3600" dirty="0"/>
          </a:p>
          <a:p>
            <a:pPr algn="ctr"/>
            <a:r>
              <a:rPr lang="en-GB" sz="2400" dirty="0">
                <a:hlinkClick r:id="rId3"/>
              </a:rPr>
              <a:t>https://archive.org/details/the-mirror-brain-mind.-2020./mode/2up</a:t>
            </a:r>
            <a:endParaRPr lang="en-GB" sz="4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4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Other talks to the defunct philosophers.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3168352" cy="232740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3933056"/>
            <a:ext cx="3240360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340768"/>
            <a:ext cx="388843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000" dirty="0">
                <a:hlinkClick r:id="rId4"/>
              </a:rPr>
              <a:t>https://www.slideshare.net/RonnyVerlet/evolution-now</a:t>
            </a:r>
            <a:endParaRPr lang="en-GB" sz="2000" dirty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149080"/>
            <a:ext cx="378042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hlinkClick r:id="rId5"/>
            </a:endParaRPr>
          </a:p>
          <a:p>
            <a:r>
              <a:rPr lang="en-GB" sz="2000" dirty="0">
                <a:hlinkClick r:id="rId5"/>
              </a:rPr>
              <a:t>https://www.slideshare.net/RonnyVerlet/brain-energy-232288799</a:t>
            </a: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788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776864" cy="63094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54013" indent="-177800"/>
            <a:r>
              <a:rPr lang="en-GB" sz="2400" dirty="0"/>
              <a:t>From all intellectual disciplines, there exists a scholarly  Philosophical version like the philosophy of Language, Art,  </a:t>
            </a:r>
            <a:r>
              <a:rPr lang="en-GB" sz="2400" dirty="0" err="1"/>
              <a:t>Humor</a:t>
            </a:r>
            <a:r>
              <a:rPr lang="en-GB" sz="2400" dirty="0"/>
              <a:t>, the Mind, History ... and SCIENCE.</a:t>
            </a:r>
          </a:p>
          <a:p>
            <a:pPr marL="354013" indent="-177800"/>
            <a:endParaRPr lang="en-GB" sz="2400" dirty="0"/>
          </a:p>
          <a:p>
            <a:pPr marL="354013" indent="-177800" algn="ctr"/>
            <a:r>
              <a:rPr lang="en-GB" sz="2400" b="1" dirty="0"/>
              <a:t>Why not a SCIENCE  of PHILOSOPHY?</a:t>
            </a:r>
          </a:p>
          <a:p>
            <a:pPr marL="354013" indent="-177800"/>
            <a:endParaRPr lang="en-GB" sz="2400" dirty="0"/>
          </a:p>
          <a:p>
            <a:pPr marL="354013" indent="-177800"/>
            <a:r>
              <a:rPr lang="en-GB" sz="2400" dirty="0"/>
              <a:t>Brentano and Husserl are philosophers that at least recognized the issue.</a:t>
            </a:r>
          </a:p>
          <a:p>
            <a:pPr marL="354013" indent="-177800"/>
            <a:endParaRPr lang="en-GB" sz="2400" dirty="0"/>
          </a:p>
          <a:p>
            <a:pPr marL="354013" indent="-177800"/>
            <a:r>
              <a:rPr lang="en-GB" sz="2400" dirty="0"/>
              <a:t>“The true method of philosophy is none other than that of the natural sciences.” (Brentano ).</a:t>
            </a:r>
          </a:p>
          <a:p>
            <a:pPr marL="354013" indent="-177800"/>
            <a:endParaRPr lang="en-GB" sz="2400" dirty="0"/>
          </a:p>
          <a:p>
            <a:pPr marL="354013" indent="-177800"/>
            <a:r>
              <a:rPr lang="en-US" sz="2400" dirty="0"/>
              <a:t>“ Philosophy can be a rigorous science only if it succeeds in developing and applying a very own method that is distinct from and prior to that of the natural sciences.”   							 (Husserl).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499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8760"/>
            <a:ext cx="8136904" cy="5447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PHILOSOPHY is  the study of Knowledge, of thinking about thinking</a:t>
            </a:r>
            <a:r>
              <a:rPr lang="en-GB" sz="2800" dirty="0"/>
              <a:t>.    —</a:t>
            </a:r>
            <a:r>
              <a:rPr lang="en-GB" sz="2000" i="1" dirty="0">
                <a:latin typeface="Agency FB" panose="020B0503020202020204" pitchFamily="34" charset="0"/>
              </a:rPr>
              <a:t> </a:t>
            </a:r>
            <a:r>
              <a:rPr lang="en-GB" sz="2400" i="1" dirty="0">
                <a:latin typeface="Agency FB" panose="020B0503020202020204" pitchFamily="34" charset="0"/>
              </a:rPr>
              <a:t>the most simple definition</a:t>
            </a:r>
            <a:r>
              <a:rPr lang="en-GB" sz="2000" i="1" dirty="0">
                <a:latin typeface="Agency FB" panose="020B0503020202020204" pitchFamily="34" charset="0"/>
              </a:rPr>
              <a:t>.</a:t>
            </a:r>
          </a:p>
          <a:p>
            <a:endParaRPr lang="en-GB" sz="2400" i="1" dirty="0">
              <a:latin typeface="Agency FB" panose="020B0503020202020204" pitchFamily="34" charset="0"/>
            </a:endParaRPr>
          </a:p>
          <a:p>
            <a:pPr algn="ctr"/>
            <a:r>
              <a:rPr lang="en-GB" sz="2400" dirty="0">
                <a:latin typeface="+mj-lt"/>
              </a:rPr>
              <a:t>PHILOSPHY meets SCIENCE in METAPHYSICS.</a:t>
            </a:r>
          </a:p>
          <a:p>
            <a:endParaRPr lang="en-GB" sz="2400" dirty="0">
              <a:latin typeface="+mj-lt"/>
            </a:endParaRPr>
          </a:p>
          <a:p>
            <a:pPr algn="ctr"/>
            <a:r>
              <a:rPr lang="en-GB" sz="2400" dirty="0"/>
              <a:t>PHILOSOPHY is intellectual thought on what lies beyond Time, Space, and Causation, by those without direct, first hand knowledge. </a:t>
            </a:r>
          </a:p>
          <a:p>
            <a:endParaRPr lang="en-GB" sz="2800" dirty="0"/>
          </a:p>
          <a:p>
            <a:pPr algn="ctr"/>
            <a:r>
              <a:rPr lang="en-GB" sz="2400" dirty="0"/>
              <a:t>METAPHYSICS is </a:t>
            </a:r>
            <a:r>
              <a:rPr lang="en-GB" sz="2400" i="1" dirty="0"/>
              <a:t>Philosophy</a:t>
            </a:r>
            <a:r>
              <a:rPr lang="en-GB" sz="2400" dirty="0"/>
              <a:t> of direct experience beyond Time, Space and Causation, by those that bring the information directly from beyond.</a:t>
            </a:r>
            <a:r>
              <a:rPr lang="en-GB" sz="2400" dirty="0">
                <a:latin typeface="+mj-lt"/>
              </a:rPr>
              <a:t> 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r"/>
            <a:r>
              <a:rPr lang="en-GB" sz="2800" dirty="0">
                <a:latin typeface="+mj-lt"/>
              </a:rPr>
              <a:t>― </a:t>
            </a:r>
            <a:r>
              <a:rPr lang="en-GB" sz="2400" i="1" dirty="0">
                <a:latin typeface="Agency FB" panose="020B0503020202020204" pitchFamily="34" charset="0"/>
              </a:rPr>
              <a:t>this is a grab from the many definitions</a:t>
            </a:r>
            <a:r>
              <a:rPr lang="en-GB" sz="2800" i="1" dirty="0">
                <a:latin typeface="Agency FB" panose="020B0503020202020204" pitchFamily="34" charset="0"/>
              </a:rPr>
              <a:t>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1369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 definitions / descriptions  on Philosophy.</a:t>
            </a:r>
          </a:p>
        </p:txBody>
      </p:sp>
    </p:spTree>
    <p:extLst>
      <p:ext uri="{BB962C8B-B14F-4D97-AF65-F5344CB8AC3E}">
        <p14:creationId xmlns:p14="http://schemas.microsoft.com/office/powerpoint/2010/main" val="245317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8496944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54013" indent="-177800"/>
            <a:endParaRPr lang="en-GB" sz="800" i="1" dirty="0"/>
          </a:p>
          <a:p>
            <a:pPr marL="354013" indent="-177800"/>
            <a:endParaRPr lang="en-GB" sz="800" i="1" dirty="0"/>
          </a:p>
          <a:p>
            <a:pPr marL="354013" indent="-177800"/>
            <a:endParaRPr lang="en-GB" sz="800" i="1" dirty="0"/>
          </a:p>
          <a:p>
            <a:pPr marL="354013" indent="-177800"/>
            <a:r>
              <a:rPr lang="en-GB" sz="2400" i="1" dirty="0"/>
              <a:t>Brentano’s </a:t>
            </a:r>
            <a:r>
              <a:rPr lang="en-GB" sz="2400" dirty="0"/>
              <a:t>start focus is on - intentionality – the key constituent of mental states           </a:t>
            </a:r>
          </a:p>
          <a:p>
            <a:pPr marL="354013" indent="-177800"/>
            <a:r>
              <a:rPr lang="en-GB" sz="2400" dirty="0"/>
              <a:t>   – To be conscious you must be conscious of something </a:t>
            </a:r>
          </a:p>
          <a:p>
            <a:pPr marL="354013" indent="-177800"/>
            <a:r>
              <a:rPr lang="en-GB" sz="2400" dirty="0"/>
              <a:t>	– To think you must think about something</a:t>
            </a:r>
          </a:p>
          <a:p>
            <a:pPr marL="354013" indent="-177800"/>
            <a:r>
              <a:rPr lang="en-GB" sz="2400" dirty="0"/>
              <a:t>	– The “something” is named “the intentional object of 	consciousness” </a:t>
            </a:r>
          </a:p>
          <a:p>
            <a:pPr marL="354013" indent="-177800"/>
            <a:r>
              <a:rPr lang="en-GB" sz="2400" dirty="0"/>
              <a:t>  – Hence, the mind is mobile or dynamic, not static as per any  	theory of correspondence.</a:t>
            </a:r>
          </a:p>
          <a:p>
            <a:pPr marL="354013" indent="-177800"/>
            <a:r>
              <a:rPr lang="en-GB" sz="2400" dirty="0"/>
              <a:t>  – Consciousness  points to the objects of consciousness (they 	come from elsewhere), while Kant claims that we construct 	the objects of consciousness.</a:t>
            </a:r>
          </a:p>
          <a:p>
            <a:pPr marL="354013" indent="-177800"/>
            <a:endParaRPr lang="en-GB" sz="2400" dirty="0"/>
          </a:p>
          <a:p>
            <a:pPr marL="354013" indent="-177800"/>
            <a:r>
              <a:rPr lang="en-GB" sz="2400" i="1" dirty="0"/>
              <a:t> Husserl</a:t>
            </a:r>
            <a:r>
              <a:rPr lang="en-GB" sz="2400" dirty="0"/>
              <a:t>:  </a:t>
            </a:r>
            <a:r>
              <a:rPr lang="en-GB" sz="2400" b="1" dirty="0"/>
              <a:t>CONSCIOUSNESS</a:t>
            </a:r>
            <a:r>
              <a:rPr lang="en-GB" sz="2400" dirty="0"/>
              <a:t> is the main topic for philosophy.</a:t>
            </a:r>
          </a:p>
          <a:p>
            <a:pPr marL="354013" indent="-17780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52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2400" dirty="0"/>
              <a:t>When SCIENCE can explain CONSCIOUSNESS, then all Philosophies of x, y, z  should explain their subjects in what is known about Consciousness</a:t>
            </a:r>
            <a:r>
              <a:rPr lang="en-GB" sz="2800" dirty="0"/>
              <a:t>.</a:t>
            </a:r>
          </a:p>
          <a:p>
            <a:pPr algn="ctr"/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068960"/>
            <a:ext cx="7920880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Science’s focus  on Consciousness is mainly in </a:t>
            </a:r>
            <a:r>
              <a:rPr lang="en-GB" sz="2400" b="1" dirty="0"/>
              <a:t>NEUROSCIENCE.</a:t>
            </a:r>
          </a:p>
          <a:p>
            <a:r>
              <a:rPr lang="en-GB" sz="2400" dirty="0"/>
              <a:t>Neuroscience needs support from other sciences like System and Complexity, Chaos Theory, Wave functions, Evolution, Fourier transformation, Big Data and self regulating systems, Holography, and many more. 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46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6063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Some statements on CONSCIOUSNESS.</a:t>
            </a:r>
          </a:p>
          <a:p>
            <a:endParaRPr lang="en-GB" sz="800" dirty="0"/>
          </a:p>
          <a:p>
            <a:endParaRPr lang="en-GB" sz="800" dirty="0"/>
          </a:p>
          <a:p>
            <a:pPr marL="176213">
              <a:tabLst>
                <a:tab pos="7978775" algn="l"/>
              </a:tabLst>
            </a:pPr>
            <a:r>
              <a:rPr lang="en-US" sz="2400" dirty="0"/>
              <a:t>     At least all philosophers agree that we can define </a:t>
            </a:r>
            <a:r>
              <a:rPr lang="en-US" sz="2400" b="1" dirty="0"/>
              <a:t>Reality</a:t>
            </a:r>
            <a:r>
              <a:rPr lang="en-US" sz="2400" dirty="0"/>
              <a:t> as a </a:t>
            </a:r>
            <a:r>
              <a:rPr lang="en-US" sz="2400" i="1" dirty="0"/>
              <a:t>System being a construct of relations with many dimensions that vary in time</a:t>
            </a:r>
            <a:r>
              <a:rPr lang="en-US" sz="2400" dirty="0"/>
              <a:t>.</a:t>
            </a:r>
            <a:endParaRPr lang="en-GB" sz="2400" dirty="0"/>
          </a:p>
          <a:p>
            <a:pPr marL="176213" indent="-176213">
              <a:tabLst>
                <a:tab pos="7802563" algn="l"/>
              </a:tabLst>
            </a:pPr>
            <a:r>
              <a:rPr lang="en-US" sz="2400" dirty="0"/>
              <a:t>	     Reality, as a relational system, seeks stable and consistent patterns recognizable by the brain maps in storage. </a:t>
            </a:r>
            <a:r>
              <a:rPr lang="en-US" sz="2400" i="1" dirty="0"/>
              <a:t>The process does not differentiate whether the input is real or mentally fabricated</a:t>
            </a:r>
            <a:r>
              <a:rPr lang="en-US" sz="2400" dirty="0"/>
              <a:t>. From this broad perspective, we consider Augmented Reality as a tool that enhances communication.</a:t>
            </a:r>
            <a:endParaRPr lang="en-GB" sz="2400" dirty="0"/>
          </a:p>
          <a:p>
            <a:pPr marL="176213" indent="-176213">
              <a:tabLst>
                <a:tab pos="7802563" algn="l"/>
              </a:tabLst>
            </a:pPr>
            <a:endParaRPr lang="en-GB" sz="2400" dirty="0"/>
          </a:p>
          <a:p>
            <a:pPr marL="176213" indent="-176213" algn="ctr">
              <a:tabLst>
                <a:tab pos="7802563" algn="l"/>
              </a:tabLst>
            </a:pPr>
            <a:r>
              <a:rPr lang="en-US" sz="2400" b="1" dirty="0"/>
              <a:t>      The conscious of the Conscious is a milestone in the                        Evolution.</a:t>
            </a:r>
          </a:p>
          <a:p>
            <a:pPr marL="176213" indent="-176213">
              <a:tabLst>
                <a:tab pos="7802563" algn="l"/>
              </a:tabLst>
            </a:pPr>
            <a:endParaRPr lang="en-US" sz="2400" b="1" dirty="0"/>
          </a:p>
          <a:p>
            <a:pPr marL="176213" indent="-176213">
              <a:tabLst>
                <a:tab pos="7802563" algn="l"/>
              </a:tabLst>
            </a:pPr>
            <a:r>
              <a:rPr lang="en-GB" sz="2400" dirty="0"/>
              <a:t>    The only laws of matter are those fabricated by our </a:t>
            </a:r>
            <a:r>
              <a:rPr lang="en-GB" sz="2400" b="1" dirty="0"/>
              <a:t>Mind</a:t>
            </a:r>
            <a:r>
              <a:rPr lang="en-GB" sz="2400" dirty="0"/>
              <a:t>, and the laws of the mind are fabricated by matter.  </a:t>
            </a:r>
            <a:r>
              <a:rPr lang="en-GB" sz="2000" dirty="0"/>
              <a:t>James Maxwell</a:t>
            </a:r>
            <a:r>
              <a:rPr lang="en-GB" sz="24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103657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600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	The sapiens fill their imagined concepts with mental content via a ritual called Logic.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Life is a super complexity of coupled rhythmic transformation of content and shape, which promotes ‘being’ to a Ritual. The bodily ritual is completed with a similar mental rhythm with spirits, mood, longing, love, anger, hope, </a:t>
            </a:r>
            <a:r>
              <a:rPr lang="en-US" sz="2400" dirty="0" err="1"/>
              <a:t>wu-wei</a:t>
            </a:r>
            <a:r>
              <a:rPr lang="en-US" sz="2400" dirty="0"/>
              <a:t>, and many more.</a:t>
            </a:r>
            <a:endParaRPr lang="en-GB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Your body is the inverse Fourier function of all live organic stages.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Our organic body is the MIRROR of EVOLUTION, TIME,  				and RHYTHM.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783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2985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	</a:t>
            </a:r>
            <a:r>
              <a:rPr lang="en-US" sz="2400" dirty="0"/>
              <a:t>“ If we think in relations, and if relations have some universal form, it is manifest that such universal forms of relations become universal forms of consciousness”.	</a:t>
            </a:r>
            <a:r>
              <a:rPr lang="en-US" sz="2000" dirty="0"/>
              <a:t>    						   Herbert Spencer.</a:t>
            </a:r>
          </a:p>
          <a:p>
            <a:endParaRPr lang="en-US" sz="2000" dirty="0"/>
          </a:p>
          <a:p>
            <a:r>
              <a:rPr lang="en-GB" sz="2800" dirty="0"/>
              <a:t>	</a:t>
            </a:r>
            <a:r>
              <a:rPr lang="en-GB" sz="2400" dirty="0"/>
              <a:t>Cogito or cogitations comprise all the acts of 				   consciousness.             </a:t>
            </a:r>
            <a:r>
              <a:rPr lang="en-GB" sz="2000" dirty="0"/>
              <a:t>Husserl.</a:t>
            </a:r>
            <a:endParaRPr lang="en-US" sz="2400" dirty="0"/>
          </a:p>
          <a:p>
            <a:r>
              <a:rPr lang="en-US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746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213"/>
            <a:r>
              <a:rPr lang="en-GB" sz="2800" dirty="0">
                <a:latin typeface="Agency FB" panose="020B0503020202020204" pitchFamily="34" charset="0"/>
              </a:rPr>
              <a:t>Physical statements.</a:t>
            </a:r>
          </a:p>
          <a:p>
            <a:endParaRPr lang="en-US" sz="2800" i="1" dirty="0"/>
          </a:p>
          <a:p>
            <a:r>
              <a:rPr lang="en-US" sz="2800" i="1" dirty="0"/>
              <a:t>	</a:t>
            </a:r>
            <a:r>
              <a:rPr lang="en-US" sz="2400" dirty="0"/>
              <a:t>The scientists come close to a physical description of Consciousness</a:t>
            </a:r>
            <a:r>
              <a:rPr lang="en-US" sz="2400" i="1" dirty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The BRAIN organ mirrors the Evolution physically in the network of neurons, the connectome, the cell DNA, and the semiotic code, which regulates the system communication. </a:t>
            </a:r>
          </a:p>
          <a:p>
            <a:r>
              <a:rPr lang="en-GB" sz="2400" i="1" dirty="0"/>
              <a:t>	</a:t>
            </a:r>
          </a:p>
          <a:p>
            <a:r>
              <a:rPr lang="en-GB" sz="2400" i="1" dirty="0"/>
              <a:t>	</a:t>
            </a:r>
            <a:r>
              <a:rPr lang="en-GB" sz="2400" dirty="0"/>
              <a:t>The MIND is the continuous rehearsal of the story of Evolution and the personal physical and mental experience updated until now.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010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1255</Words>
  <Application>Microsoft Office PowerPoint</Application>
  <PresentationFormat>Diavoorstelling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Agency FB</vt:lpstr>
      <vt:lpstr>Arial</vt:lpstr>
      <vt:lpstr>Calibri</vt:lpstr>
      <vt:lpstr>Castellar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</dc:creator>
  <cp:lastModifiedBy>Ronny Verlet</cp:lastModifiedBy>
  <cp:revision>35</cp:revision>
  <dcterms:created xsi:type="dcterms:W3CDTF">2020-04-27T08:06:37Z</dcterms:created>
  <dcterms:modified xsi:type="dcterms:W3CDTF">2022-03-14T17:16:43Z</dcterms:modified>
</cp:coreProperties>
</file>